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slide" Target="slides/slide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2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Dragonflies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Nolan Clavet, Ellen Wilkinson, Brady Martin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 Facts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900"/>
              <a:t>Dragonflies can fly as fast as a car in town. When a dragonflies eggs hatch they are not larva it is a nymph! They look like a very small version of the adult dragonfly!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Sources: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1900" u="sng"/>
              <a:t>Dragonflies - </a:t>
            </a:r>
            <a:r>
              <a:rPr b="1" i="1" lang="en" sz="1900"/>
              <a:t>By Molly McLaughlin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 sz="1900" u="sng"/>
              <a:t>Dragonflies - </a:t>
            </a:r>
            <a:r>
              <a:rPr b="1" i="1" lang="en" sz="1900"/>
              <a:t>By Mari Schuh</a:t>
            </a:r>
          </a:p>
          <a:p>
            <a:pPr lvl="0">
              <a:spcBef>
                <a:spcPts val="0"/>
              </a:spcBef>
              <a:buNone/>
            </a:pPr>
            <a:r>
              <a:rPr b="1" i="1" lang="en" sz="1900" u="sng"/>
              <a:t>Dragonflies </a:t>
            </a:r>
            <a:r>
              <a:rPr b="1" i="1" lang="en" sz="1900"/>
              <a:t>- By Jason Cooper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The dragonfly is on a stick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61600" y="110965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537" y="1109650"/>
            <a:ext cx="7718625" cy="341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Dragonflies are: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1900"/>
              <a:t>Close cousins to damselflies. Dragonflies are big colorful insects. 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 sz="1900"/>
              <a:t>Dragonflies are predators.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 sz="1900"/>
              <a:t>Dragonflies are called skimmers, darters ,chasers, and darning needles.</a:t>
            </a:r>
          </a:p>
          <a:p>
            <a:pPr lvl="0">
              <a:spcBef>
                <a:spcPts val="0"/>
              </a:spcBef>
              <a:buNone/>
            </a:pPr>
            <a:r>
              <a:rPr b="1" i="1" lang="en" sz="1900"/>
              <a:t>They eat other insects.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57977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Dragonflies can: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1900"/>
              <a:t>Dragonflies can fly as fast as a car in town.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 sz="1900"/>
              <a:t>Dragonflies can have dark spots on their wings.</a:t>
            </a:r>
          </a:p>
          <a:p>
            <a:pPr lvl="0">
              <a:spcBef>
                <a:spcPts val="0"/>
              </a:spcBef>
              <a:buNone/>
            </a:pPr>
            <a:r>
              <a:rPr b="1" i="1" lang="en" sz="1900"/>
              <a:t>Dragonflies can hunt for food.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Dragonflies have: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900"/>
              <a:t>Dragonflies have a head, thorax, abdomen, 6 legs, 4 wings, and compound eyes.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Dragonflies need: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900"/>
              <a:t>Dragonflies need air, food, water, and space to survive.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Dragonflies eat: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900"/>
              <a:t>Dragonflies eat plants, and other insects. For example, bees, mosquitoes, flies, and grasshoppers.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Dragonflies habitat: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900"/>
              <a:t>Dragonflies live in ponds, lakes, and tall grass. 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Life Cycle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1900"/>
              <a:t>First it is an egg. Then it hatches into a nymph.  Next the nymph gets bigger. Last they are an adult.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